
<file path=[Content_Types].xml><?xml version="1.0" encoding="utf-8"?>
<Types xmlns="http://schemas.openxmlformats.org/package/2006/content-types">
  <Default Extension="emf" ContentType="image/x-emf"/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sldIdLst>
    <p:sldId id="259" r:id="rId5"/>
    <p:sldId id="260" r:id="rId6"/>
    <p:sldId id="261" r:id="rId7"/>
  </p:sldIdLst>
  <p:sldSz cx="9906000" cy="6858000" type="A4"/>
  <p:notesSz cx="6858000" cy="9144000"/>
  <p:embeddedFontLst>
    <p:embeddedFont>
      <p:font typeface="Clarendon" charset="0"/>
      <p:regular r:id="rId8"/>
    </p:embeddedFont>
    <p:embeddedFont>
      <p:font typeface="Riffic" panose="020B0604020202020204" charset="0"/>
      <p:regular r:id="rId9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465" autoAdjust="0"/>
    <p:restoredTop sz="94660"/>
  </p:normalViewPr>
  <p:slideViewPr>
    <p:cSldViewPr snapToGrid="0">
      <p:cViewPr>
        <p:scale>
          <a:sx n="120" d="100"/>
          <a:sy n="120" d="100"/>
        </p:scale>
        <p:origin x="91" y="-8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font" Target="fonts/font2.fntdata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 Graville" userId="7b58416f-08ae-4937-9785-ec0e3b9f3799" providerId="ADAL" clId="{1F5C0B9F-9B16-4743-BD84-C1AC599439B8}"/>
    <pc:docChg chg="undo custSel modSld">
      <pc:chgData name="Dan Graville" userId="7b58416f-08ae-4937-9785-ec0e3b9f3799" providerId="ADAL" clId="{1F5C0B9F-9B16-4743-BD84-C1AC599439B8}" dt="2026-03-12T06:15:03.614" v="128" actId="27636"/>
      <pc:docMkLst>
        <pc:docMk/>
      </pc:docMkLst>
      <pc:sldChg chg="addSp delSp modSp mod">
        <pc:chgData name="Dan Graville" userId="7b58416f-08ae-4937-9785-ec0e3b9f3799" providerId="ADAL" clId="{1F5C0B9F-9B16-4743-BD84-C1AC599439B8}" dt="2026-03-12T06:13:53.401" v="89" actId="20577"/>
        <pc:sldMkLst>
          <pc:docMk/>
          <pc:sldMk cId="2521226830" sldId="259"/>
        </pc:sldMkLst>
        <pc:spChg chg="mod">
          <ac:chgData name="Dan Graville" userId="7b58416f-08ae-4937-9785-ec0e3b9f3799" providerId="ADAL" clId="{1F5C0B9F-9B16-4743-BD84-C1AC599439B8}" dt="2026-02-24T07:58:22.166" v="58"/>
          <ac:spMkLst>
            <pc:docMk/>
            <pc:sldMk cId="2521226830" sldId="259"/>
            <ac:spMk id="2" creationId="{3018D400-44A6-BC8B-E249-3BE4BDDF3464}"/>
          </ac:spMkLst>
        </pc:spChg>
        <pc:spChg chg="mod">
          <ac:chgData name="Dan Graville" userId="7b58416f-08ae-4937-9785-ec0e3b9f3799" providerId="ADAL" clId="{1F5C0B9F-9B16-4743-BD84-C1AC599439B8}" dt="2026-02-24T07:35:08.802" v="15" actId="20577"/>
          <ac:spMkLst>
            <pc:docMk/>
            <pc:sldMk cId="2521226830" sldId="259"/>
            <ac:spMk id="3" creationId="{28880911-C3C2-41C3-F039-E12D86974F5B}"/>
          </ac:spMkLst>
        </pc:spChg>
        <pc:spChg chg="mod">
          <ac:chgData name="Dan Graville" userId="7b58416f-08ae-4937-9785-ec0e3b9f3799" providerId="ADAL" clId="{1F5C0B9F-9B16-4743-BD84-C1AC599439B8}" dt="2026-03-12T06:13:53.401" v="89" actId="20577"/>
          <ac:spMkLst>
            <pc:docMk/>
            <pc:sldMk cId="2521226830" sldId="259"/>
            <ac:spMk id="7" creationId="{97E552A3-0BC3-323A-3A6A-E00531B89D17}"/>
          </ac:spMkLst>
        </pc:spChg>
        <pc:spChg chg="mod">
          <ac:chgData name="Dan Graville" userId="7b58416f-08ae-4937-9785-ec0e3b9f3799" providerId="ADAL" clId="{1F5C0B9F-9B16-4743-BD84-C1AC599439B8}" dt="2026-02-24T07:35:06.954" v="14" actId="20577"/>
          <ac:spMkLst>
            <pc:docMk/>
            <pc:sldMk cId="2521226830" sldId="259"/>
            <ac:spMk id="19" creationId="{318DD5C6-31B4-DF0B-ED5B-47B534522B66}"/>
          </ac:spMkLst>
        </pc:spChg>
        <pc:spChg chg="add mod">
          <ac:chgData name="Dan Graville" userId="7b58416f-08ae-4937-9785-ec0e3b9f3799" providerId="ADAL" clId="{1F5C0B9F-9B16-4743-BD84-C1AC599439B8}" dt="2026-02-24T07:35:10.691" v="16"/>
          <ac:spMkLst>
            <pc:docMk/>
            <pc:sldMk cId="2521226830" sldId="259"/>
            <ac:spMk id="29" creationId="{C054E301-8FEF-8C4A-33DF-8D267D808E14}"/>
          </ac:spMkLst>
        </pc:spChg>
        <pc:spChg chg="add mod">
          <ac:chgData name="Dan Graville" userId="7b58416f-08ae-4937-9785-ec0e3b9f3799" providerId="ADAL" clId="{1F5C0B9F-9B16-4743-BD84-C1AC599439B8}" dt="2026-02-24T07:35:10.691" v="16"/>
          <ac:spMkLst>
            <pc:docMk/>
            <pc:sldMk cId="2521226830" sldId="259"/>
            <ac:spMk id="30" creationId="{3E8AF76C-4592-98D3-2DCC-4FB7E1365720}"/>
          </ac:spMkLst>
        </pc:spChg>
        <pc:spChg chg="add mod">
          <ac:chgData name="Dan Graville" userId="7b58416f-08ae-4937-9785-ec0e3b9f3799" providerId="ADAL" clId="{1F5C0B9F-9B16-4743-BD84-C1AC599439B8}" dt="2026-02-24T07:35:10.691" v="16"/>
          <ac:spMkLst>
            <pc:docMk/>
            <pc:sldMk cId="2521226830" sldId="259"/>
            <ac:spMk id="31" creationId="{B5E0EF43-AF67-526D-595E-02779844A980}"/>
          </ac:spMkLst>
        </pc:spChg>
        <pc:spChg chg="add mod">
          <ac:chgData name="Dan Graville" userId="7b58416f-08ae-4937-9785-ec0e3b9f3799" providerId="ADAL" clId="{1F5C0B9F-9B16-4743-BD84-C1AC599439B8}" dt="2026-02-24T07:35:10.691" v="16"/>
          <ac:spMkLst>
            <pc:docMk/>
            <pc:sldMk cId="2521226830" sldId="259"/>
            <ac:spMk id="32" creationId="{301FC5EC-AED9-EABA-82C5-8C7F3CBD0295}"/>
          </ac:spMkLst>
        </pc:spChg>
        <pc:spChg chg="add mod">
          <ac:chgData name="Dan Graville" userId="7b58416f-08ae-4937-9785-ec0e3b9f3799" providerId="ADAL" clId="{1F5C0B9F-9B16-4743-BD84-C1AC599439B8}" dt="2026-02-24T07:35:10.691" v="16"/>
          <ac:spMkLst>
            <pc:docMk/>
            <pc:sldMk cId="2521226830" sldId="259"/>
            <ac:spMk id="33" creationId="{B46A173B-2B86-0AE0-2CE1-BA5D12C22311}"/>
          </ac:spMkLst>
        </pc:spChg>
        <pc:spChg chg="mod">
          <ac:chgData name="Dan Graville" userId="7b58416f-08ae-4937-9785-ec0e3b9f3799" providerId="ADAL" clId="{1F5C0B9F-9B16-4743-BD84-C1AC599439B8}" dt="2026-02-24T07:35:04.962" v="13" actId="20577"/>
          <ac:spMkLst>
            <pc:docMk/>
            <pc:sldMk cId="2521226830" sldId="259"/>
            <ac:spMk id="35" creationId="{3F73678B-C120-B947-6669-47A8C86996D6}"/>
          </ac:spMkLst>
        </pc:spChg>
        <pc:spChg chg="mod">
          <ac:chgData name="Dan Graville" userId="7b58416f-08ae-4937-9785-ec0e3b9f3799" providerId="ADAL" clId="{1F5C0B9F-9B16-4743-BD84-C1AC599439B8}" dt="2026-02-24T07:58:14.826" v="56" actId="20577"/>
          <ac:spMkLst>
            <pc:docMk/>
            <pc:sldMk cId="2521226830" sldId="259"/>
            <ac:spMk id="36" creationId="{5A697A5E-AB19-02FD-7C69-55535BDD249E}"/>
          </ac:spMkLst>
        </pc:spChg>
        <pc:spChg chg="mod">
          <ac:chgData name="Dan Graville" userId="7b58416f-08ae-4937-9785-ec0e3b9f3799" providerId="ADAL" clId="{1F5C0B9F-9B16-4743-BD84-C1AC599439B8}" dt="2026-02-24T07:58:09.773" v="54" actId="20577"/>
          <ac:spMkLst>
            <pc:docMk/>
            <pc:sldMk cId="2521226830" sldId="259"/>
            <ac:spMk id="37" creationId="{24B9C1E1-7B15-547C-BA91-1FD96E456641}"/>
          </ac:spMkLst>
        </pc:spChg>
        <pc:spChg chg="mod">
          <ac:chgData name="Dan Graville" userId="7b58416f-08ae-4937-9785-ec0e3b9f3799" providerId="ADAL" clId="{1F5C0B9F-9B16-4743-BD84-C1AC599439B8}" dt="2026-02-24T07:58:29.445" v="60" actId="20577"/>
          <ac:spMkLst>
            <pc:docMk/>
            <pc:sldMk cId="2521226830" sldId="259"/>
            <ac:spMk id="38" creationId="{FCAAF0EA-AC74-6EB0-3F1C-01611A4551BD}"/>
          </ac:spMkLst>
        </pc:spChg>
        <pc:spChg chg="mod">
          <ac:chgData name="Dan Graville" userId="7b58416f-08ae-4937-9785-ec0e3b9f3799" providerId="ADAL" clId="{1F5C0B9F-9B16-4743-BD84-C1AC599439B8}" dt="2026-02-24T07:57:51.219" v="52" actId="20577"/>
          <ac:spMkLst>
            <pc:docMk/>
            <pc:sldMk cId="2521226830" sldId="259"/>
            <ac:spMk id="39" creationId="{0F48D7B7-F2C6-283A-AAA3-0CE3AC0F4E46}"/>
          </ac:spMkLst>
        </pc:spChg>
        <pc:spChg chg="mod">
          <ac:chgData name="Dan Graville" userId="7b58416f-08ae-4937-9785-ec0e3b9f3799" providerId="ADAL" clId="{1F5C0B9F-9B16-4743-BD84-C1AC599439B8}" dt="2026-02-24T07:34:54.938" v="6" actId="20577"/>
          <ac:spMkLst>
            <pc:docMk/>
            <pc:sldMk cId="2521226830" sldId="259"/>
            <ac:spMk id="45" creationId="{F9CD3ED2-CAEC-987F-EC6D-63533D99453B}"/>
          </ac:spMkLst>
        </pc:spChg>
        <pc:spChg chg="mod">
          <ac:chgData name="Dan Graville" userId="7b58416f-08ae-4937-9785-ec0e3b9f3799" providerId="ADAL" clId="{1F5C0B9F-9B16-4743-BD84-C1AC599439B8}" dt="2026-02-24T07:34:46.130" v="3" actId="20577"/>
          <ac:spMkLst>
            <pc:docMk/>
            <pc:sldMk cId="2521226830" sldId="259"/>
            <ac:spMk id="46" creationId="{A69DB0EB-441B-6A55-36AE-51DE27034BFD}"/>
          </ac:spMkLst>
        </pc:spChg>
        <pc:picChg chg="add mod">
          <ac:chgData name="Dan Graville" userId="7b58416f-08ae-4937-9785-ec0e3b9f3799" providerId="ADAL" clId="{1F5C0B9F-9B16-4743-BD84-C1AC599439B8}" dt="2026-02-24T07:36:23.528" v="27"/>
          <ac:picMkLst>
            <pc:docMk/>
            <pc:sldMk cId="2521226830" sldId="259"/>
            <ac:picMk id="34" creationId="{33DB8854-FEB7-A35E-77C2-E84B202A9B21}"/>
          </ac:picMkLst>
        </pc:picChg>
      </pc:sldChg>
      <pc:sldChg chg="addSp delSp modSp mod">
        <pc:chgData name="Dan Graville" userId="7b58416f-08ae-4937-9785-ec0e3b9f3799" providerId="ADAL" clId="{1F5C0B9F-9B16-4743-BD84-C1AC599439B8}" dt="2026-03-12T06:14:42.124" v="116" actId="20577"/>
        <pc:sldMkLst>
          <pc:docMk/>
          <pc:sldMk cId="1907778131" sldId="260"/>
        </pc:sldMkLst>
        <pc:spChg chg="mod">
          <ac:chgData name="Dan Graville" userId="7b58416f-08ae-4937-9785-ec0e3b9f3799" providerId="ADAL" clId="{1F5C0B9F-9B16-4743-BD84-C1AC599439B8}" dt="2026-03-12T06:14:18.506" v="102" actId="20577"/>
          <ac:spMkLst>
            <pc:docMk/>
            <pc:sldMk cId="1907778131" sldId="260"/>
            <ac:spMk id="7" creationId="{97E552A3-0BC3-323A-3A6A-E00531B89D17}"/>
          </ac:spMkLst>
        </pc:spChg>
        <pc:spChg chg="mod">
          <ac:chgData name="Dan Graville" userId="7b58416f-08ae-4937-9785-ec0e3b9f3799" providerId="ADAL" clId="{1F5C0B9F-9B16-4743-BD84-C1AC599439B8}" dt="2026-02-24T07:58:52.751" v="70" actId="20577"/>
          <ac:spMkLst>
            <pc:docMk/>
            <pc:sldMk cId="1907778131" sldId="260"/>
            <ac:spMk id="35" creationId="{142591DF-9CF3-5FAA-9462-372E357D1442}"/>
          </ac:spMkLst>
        </pc:spChg>
        <pc:spChg chg="mod">
          <ac:chgData name="Dan Graville" userId="7b58416f-08ae-4937-9785-ec0e3b9f3799" providerId="ADAL" clId="{1F5C0B9F-9B16-4743-BD84-C1AC599439B8}" dt="2026-02-24T07:58:49.010" v="68" actId="20577"/>
          <ac:spMkLst>
            <pc:docMk/>
            <pc:sldMk cId="1907778131" sldId="260"/>
            <ac:spMk id="36" creationId="{5A697A5E-AB19-02FD-7C69-55535BDD249E}"/>
          </ac:spMkLst>
        </pc:spChg>
        <pc:spChg chg="mod">
          <ac:chgData name="Dan Graville" userId="7b58416f-08ae-4937-9785-ec0e3b9f3799" providerId="ADAL" clId="{1F5C0B9F-9B16-4743-BD84-C1AC599439B8}" dt="2026-02-24T07:58:45.176" v="66" actId="20577"/>
          <ac:spMkLst>
            <pc:docMk/>
            <pc:sldMk cId="1907778131" sldId="260"/>
            <ac:spMk id="37" creationId="{24B9C1E1-7B15-547C-BA91-1FD96E456641}"/>
          </ac:spMkLst>
        </pc:spChg>
        <pc:spChg chg="mod">
          <ac:chgData name="Dan Graville" userId="7b58416f-08ae-4937-9785-ec0e3b9f3799" providerId="ADAL" clId="{1F5C0B9F-9B16-4743-BD84-C1AC599439B8}" dt="2026-02-24T07:58:40.593" v="64" actId="20577"/>
          <ac:spMkLst>
            <pc:docMk/>
            <pc:sldMk cId="1907778131" sldId="260"/>
            <ac:spMk id="38" creationId="{FCAAF0EA-AC74-6EB0-3F1C-01611A4551BD}"/>
          </ac:spMkLst>
        </pc:spChg>
        <pc:spChg chg="mod">
          <ac:chgData name="Dan Graville" userId="7b58416f-08ae-4937-9785-ec0e3b9f3799" providerId="ADAL" clId="{1F5C0B9F-9B16-4743-BD84-C1AC599439B8}" dt="2026-02-24T07:58:36.107" v="62"/>
          <ac:spMkLst>
            <pc:docMk/>
            <pc:sldMk cId="1907778131" sldId="260"/>
            <ac:spMk id="39" creationId="{0F48D7B7-F2C6-283A-AAA3-0CE3AC0F4E46}"/>
          </ac:spMkLst>
        </pc:spChg>
        <pc:spChg chg="mod">
          <ac:chgData name="Dan Graville" userId="7b58416f-08ae-4937-9785-ec0e3b9f3799" providerId="ADAL" clId="{1F5C0B9F-9B16-4743-BD84-C1AC599439B8}" dt="2026-03-12T06:14:42.124" v="116" actId="20577"/>
          <ac:spMkLst>
            <pc:docMk/>
            <pc:sldMk cId="1907778131" sldId="260"/>
            <ac:spMk id="54" creationId="{C828C9EB-1FA9-BF56-3C2D-970F23A4963D}"/>
          </ac:spMkLst>
        </pc:spChg>
        <pc:spChg chg="mod">
          <ac:chgData name="Dan Graville" userId="7b58416f-08ae-4937-9785-ec0e3b9f3799" providerId="ADAL" clId="{1F5C0B9F-9B16-4743-BD84-C1AC599439B8}" dt="2026-02-24T07:35:45.719" v="21"/>
          <ac:spMkLst>
            <pc:docMk/>
            <pc:sldMk cId="1907778131" sldId="260"/>
            <ac:spMk id="60" creationId="{1B4DACA1-9881-98F1-8ACD-EF0B16FEB32B}"/>
          </ac:spMkLst>
        </pc:spChg>
        <pc:spChg chg="mod">
          <ac:chgData name="Dan Graville" userId="7b58416f-08ae-4937-9785-ec0e3b9f3799" providerId="ADAL" clId="{1F5C0B9F-9B16-4743-BD84-C1AC599439B8}" dt="2026-02-24T07:35:37.601" v="20"/>
          <ac:spMkLst>
            <pc:docMk/>
            <pc:sldMk cId="1907778131" sldId="260"/>
            <ac:spMk id="61" creationId="{A8957226-BCD5-435A-C4C7-06C2EC0EDAAC}"/>
          </ac:spMkLst>
        </pc:spChg>
        <pc:spChg chg="mod">
          <ac:chgData name="Dan Graville" userId="7b58416f-08ae-4937-9785-ec0e3b9f3799" providerId="ADAL" clId="{1F5C0B9F-9B16-4743-BD84-C1AC599439B8}" dt="2026-02-24T07:35:33.275" v="19"/>
          <ac:spMkLst>
            <pc:docMk/>
            <pc:sldMk cId="1907778131" sldId="260"/>
            <ac:spMk id="62" creationId="{13DDAF9B-929A-C35F-8357-FA7E71596AA4}"/>
          </ac:spMkLst>
        </pc:spChg>
        <pc:spChg chg="mod">
          <ac:chgData name="Dan Graville" userId="7b58416f-08ae-4937-9785-ec0e3b9f3799" providerId="ADAL" clId="{1F5C0B9F-9B16-4743-BD84-C1AC599439B8}" dt="2026-02-24T07:35:29.123" v="18"/>
          <ac:spMkLst>
            <pc:docMk/>
            <pc:sldMk cId="1907778131" sldId="260"/>
            <ac:spMk id="63" creationId="{2F8999FE-EF95-976F-A22A-8A830C1CA4DF}"/>
          </ac:spMkLst>
        </pc:spChg>
        <pc:spChg chg="mod">
          <ac:chgData name="Dan Graville" userId="7b58416f-08ae-4937-9785-ec0e3b9f3799" providerId="ADAL" clId="{1F5C0B9F-9B16-4743-BD84-C1AC599439B8}" dt="2026-02-24T07:35:26.152" v="17"/>
          <ac:spMkLst>
            <pc:docMk/>
            <pc:sldMk cId="1907778131" sldId="260"/>
            <ac:spMk id="64" creationId="{30D06477-4518-3C18-87D5-5A7552134FE4}"/>
          </ac:spMkLst>
        </pc:spChg>
        <pc:picChg chg="add mod">
          <ac:chgData name="Dan Graville" userId="7b58416f-08ae-4937-9785-ec0e3b9f3799" providerId="ADAL" clId="{1F5C0B9F-9B16-4743-BD84-C1AC599439B8}" dt="2026-02-24T07:36:29.185" v="28"/>
          <ac:picMkLst>
            <pc:docMk/>
            <pc:sldMk cId="1907778131" sldId="260"/>
            <ac:picMk id="6" creationId="{875EF463-2331-D988-5F17-5F3C33BB74FA}"/>
          </ac:picMkLst>
        </pc:picChg>
      </pc:sldChg>
      <pc:sldChg chg="addSp delSp modSp mod">
        <pc:chgData name="Dan Graville" userId="7b58416f-08ae-4937-9785-ec0e3b9f3799" providerId="ADAL" clId="{1F5C0B9F-9B16-4743-BD84-C1AC599439B8}" dt="2026-03-12T06:15:03.614" v="128" actId="27636"/>
        <pc:sldMkLst>
          <pc:docMk/>
          <pc:sldMk cId="4160148846" sldId="261"/>
        </pc:sldMkLst>
        <pc:spChg chg="mod">
          <ac:chgData name="Dan Graville" userId="7b58416f-08ae-4937-9785-ec0e3b9f3799" providerId="ADAL" clId="{1F5C0B9F-9B16-4743-BD84-C1AC599439B8}" dt="2026-03-12T06:15:03.614" v="128" actId="27636"/>
          <ac:spMkLst>
            <pc:docMk/>
            <pc:sldMk cId="4160148846" sldId="261"/>
            <ac:spMk id="7" creationId="{97E552A3-0BC3-323A-3A6A-E00531B89D17}"/>
          </ac:spMkLst>
        </pc:spChg>
        <pc:spChg chg="mod">
          <ac:chgData name="Dan Graville" userId="7b58416f-08ae-4937-9785-ec0e3b9f3799" providerId="ADAL" clId="{1F5C0B9F-9B16-4743-BD84-C1AC599439B8}" dt="2026-02-24T07:59:14.473" v="80" actId="20577"/>
          <ac:spMkLst>
            <pc:docMk/>
            <pc:sldMk cId="4160148846" sldId="261"/>
            <ac:spMk id="35" creationId="{142591DF-9CF3-5FAA-9462-372E357D1442}"/>
          </ac:spMkLst>
        </pc:spChg>
        <pc:spChg chg="mod">
          <ac:chgData name="Dan Graville" userId="7b58416f-08ae-4937-9785-ec0e3b9f3799" providerId="ADAL" clId="{1F5C0B9F-9B16-4743-BD84-C1AC599439B8}" dt="2026-02-24T07:59:10.604" v="78" actId="20577"/>
          <ac:spMkLst>
            <pc:docMk/>
            <pc:sldMk cId="4160148846" sldId="261"/>
            <ac:spMk id="36" creationId="{5A697A5E-AB19-02FD-7C69-55535BDD249E}"/>
          </ac:spMkLst>
        </pc:spChg>
        <pc:spChg chg="mod">
          <ac:chgData name="Dan Graville" userId="7b58416f-08ae-4937-9785-ec0e3b9f3799" providerId="ADAL" clId="{1F5C0B9F-9B16-4743-BD84-C1AC599439B8}" dt="2026-02-24T07:59:06.972" v="76" actId="20577"/>
          <ac:spMkLst>
            <pc:docMk/>
            <pc:sldMk cId="4160148846" sldId="261"/>
            <ac:spMk id="37" creationId="{24B9C1E1-7B15-547C-BA91-1FD96E456641}"/>
          </ac:spMkLst>
        </pc:spChg>
        <pc:spChg chg="mod">
          <ac:chgData name="Dan Graville" userId="7b58416f-08ae-4937-9785-ec0e3b9f3799" providerId="ADAL" clId="{1F5C0B9F-9B16-4743-BD84-C1AC599439B8}" dt="2026-02-24T07:59:02.985" v="74" actId="20577"/>
          <ac:spMkLst>
            <pc:docMk/>
            <pc:sldMk cId="4160148846" sldId="261"/>
            <ac:spMk id="38" creationId="{FCAAF0EA-AC74-6EB0-3F1C-01611A4551BD}"/>
          </ac:spMkLst>
        </pc:spChg>
        <pc:spChg chg="mod">
          <ac:chgData name="Dan Graville" userId="7b58416f-08ae-4937-9785-ec0e3b9f3799" providerId="ADAL" clId="{1F5C0B9F-9B16-4743-BD84-C1AC599439B8}" dt="2026-02-24T07:58:59.035" v="72" actId="20577"/>
          <ac:spMkLst>
            <pc:docMk/>
            <pc:sldMk cId="4160148846" sldId="261"/>
            <ac:spMk id="39" creationId="{0F48D7B7-F2C6-283A-AAA3-0CE3AC0F4E46}"/>
          </ac:spMkLst>
        </pc:spChg>
        <pc:spChg chg="mod">
          <ac:chgData name="Dan Graville" userId="7b58416f-08ae-4937-9785-ec0e3b9f3799" providerId="ADAL" clId="{1F5C0B9F-9B16-4743-BD84-C1AC599439B8}" dt="2026-02-24T07:36:05.206" v="26"/>
          <ac:spMkLst>
            <pc:docMk/>
            <pc:sldMk cId="4160148846" sldId="261"/>
            <ac:spMk id="67" creationId="{2B4A66D8-C19A-409F-6116-7AF72C7A4475}"/>
          </ac:spMkLst>
        </pc:spChg>
        <pc:spChg chg="mod">
          <ac:chgData name="Dan Graville" userId="7b58416f-08ae-4937-9785-ec0e3b9f3799" providerId="ADAL" clId="{1F5C0B9F-9B16-4743-BD84-C1AC599439B8}" dt="2026-02-24T07:35:59.920" v="25"/>
          <ac:spMkLst>
            <pc:docMk/>
            <pc:sldMk cId="4160148846" sldId="261"/>
            <ac:spMk id="68" creationId="{C22190CF-66BF-9F1F-E074-730A192F8726}"/>
          </ac:spMkLst>
        </pc:spChg>
        <pc:spChg chg="mod">
          <ac:chgData name="Dan Graville" userId="7b58416f-08ae-4937-9785-ec0e3b9f3799" providerId="ADAL" clId="{1F5C0B9F-9B16-4743-BD84-C1AC599439B8}" dt="2026-02-24T07:35:56.375" v="24"/>
          <ac:spMkLst>
            <pc:docMk/>
            <pc:sldMk cId="4160148846" sldId="261"/>
            <ac:spMk id="69" creationId="{422A8D71-508A-1B24-187A-EC8B992914B2}"/>
          </ac:spMkLst>
        </pc:spChg>
        <pc:spChg chg="mod">
          <ac:chgData name="Dan Graville" userId="7b58416f-08ae-4937-9785-ec0e3b9f3799" providerId="ADAL" clId="{1F5C0B9F-9B16-4743-BD84-C1AC599439B8}" dt="2026-02-24T07:35:52.877" v="23"/>
          <ac:spMkLst>
            <pc:docMk/>
            <pc:sldMk cId="4160148846" sldId="261"/>
            <ac:spMk id="70" creationId="{87E0E641-D3EF-39DF-E777-E6842C5751D0}"/>
          </ac:spMkLst>
        </pc:spChg>
        <pc:spChg chg="mod">
          <ac:chgData name="Dan Graville" userId="7b58416f-08ae-4937-9785-ec0e3b9f3799" providerId="ADAL" clId="{1F5C0B9F-9B16-4743-BD84-C1AC599439B8}" dt="2026-02-24T07:35:50.028" v="22"/>
          <ac:spMkLst>
            <pc:docMk/>
            <pc:sldMk cId="4160148846" sldId="261"/>
            <ac:spMk id="71" creationId="{0D37BEB6-0C96-39FD-AB8F-F8584AD14FC7}"/>
          </ac:spMkLst>
        </pc:spChg>
        <pc:picChg chg="add mod">
          <ac:chgData name="Dan Graville" userId="7b58416f-08ae-4937-9785-ec0e3b9f3799" providerId="ADAL" clId="{1F5C0B9F-9B16-4743-BD84-C1AC599439B8}" dt="2026-02-24T07:36:34.177" v="29"/>
          <ac:picMkLst>
            <pc:docMk/>
            <pc:sldMk cId="4160148846" sldId="261"/>
            <ac:picMk id="19" creationId="{57F4791B-3CC2-D398-9555-09ADCDC12B80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C415D853-DA3D-2103-6A20-E10C99717E12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8997800" y="164922"/>
            <a:ext cx="490537" cy="4905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GB" dirty="0"/>
              <a:t>Logo</a:t>
            </a:r>
          </a:p>
        </p:txBody>
      </p:sp>
      <p:sp>
        <p:nvSpPr>
          <p:cNvPr id="9" name="Picture Placeholder 7">
            <a:extLst>
              <a:ext uri="{FF2B5EF4-FFF2-40B4-BE49-F238E27FC236}">
                <a16:creationId xmlns:a16="http://schemas.microsoft.com/office/drawing/2014/main" id="{CC028A63-0F70-7044-8D6A-BBCD8F069F3A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8373823" y="164922"/>
            <a:ext cx="490537" cy="4905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GB" dirty="0"/>
              <a:t>Logo</a:t>
            </a:r>
          </a:p>
        </p:txBody>
      </p:sp>
      <p:sp>
        <p:nvSpPr>
          <p:cNvPr id="10" name="Picture Placeholder 7">
            <a:extLst>
              <a:ext uri="{FF2B5EF4-FFF2-40B4-BE49-F238E27FC236}">
                <a16:creationId xmlns:a16="http://schemas.microsoft.com/office/drawing/2014/main" id="{47506A8F-8C6E-238D-D4B6-B2278E4B744F}"/>
              </a:ext>
            </a:extLst>
          </p:cNvPr>
          <p:cNvSpPr>
            <a:spLocks noGrp="1"/>
          </p:cNvSpPr>
          <p:nvPr>
            <p:ph type="pic" sz="quarter" idx="12" hasCustomPrompt="1"/>
          </p:nvPr>
        </p:nvSpPr>
        <p:spPr>
          <a:xfrm>
            <a:off x="7749846" y="164922"/>
            <a:ext cx="490537" cy="490537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GB" dirty="0"/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24793664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0961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41305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18816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5014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74934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26533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2282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0920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2863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8BDCA327-888B-4B32-B756-8343567667E4}" type="datetimeFigureOut">
              <a:rPr lang="en-GB" smtClean="0"/>
              <a:t>12/03/2026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/>
          <a:lstStyle/>
          <a:p>
            <a:fld id="{BEAD68FF-7432-4644-97DB-C95716B3B20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8350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892433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0A14B950-F4EC-BD7D-3639-FF33BE815AB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7E552A3-0BC3-323A-3A6A-E00531B89D1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151962" y="133599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Fish Fingers or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Sausages 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Chips, Garden Peas or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Baked Beans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&amp; Ketchup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8E0227F-9A17-0FCC-AB5C-64C21E0EC2A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940943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MONDAY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1C680B-7CC4-0EA3-FB0C-38458263E0D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3698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TUESDAY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15D1AE-E7B1-F767-68C4-A98B1702DDF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046453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WEDNESDAY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7389FF8-9FAE-FA2A-9F18-67185C1AEBD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599208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THURSDAY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1818F04-C50F-85DB-F3B1-23C02F07C12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151963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FRIDAY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2F5DB4-3911-70AC-12B7-77259A24047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240656" y="145666"/>
            <a:ext cx="2737449" cy="3693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Riffic" panose="02000A03030000020004" pitchFamily="2" charset="0"/>
              </a:rPr>
              <a:t>WEEK 1 MENU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7A4743-E28F-5993-3176-8A8DCF2EE58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4" y="4602461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US" sz="1600" dirty="0">
                <a:solidFill>
                  <a:schemeClr val="bg1"/>
                </a:solidFill>
                <a:latin typeface="Riffic" panose="02000A03030000020004" pitchFamily="2" charset="0"/>
              </a:rPr>
              <a:t>LUNCHTIME</a:t>
            </a:r>
          </a:p>
          <a:p>
            <a:pPr algn="ctr">
              <a:lnSpc>
                <a:spcPts val="1400"/>
              </a:lnSpc>
            </a:pPr>
            <a:r>
              <a:rPr lang="en-US" sz="1600" dirty="0">
                <a:solidFill>
                  <a:schemeClr val="bg1"/>
                </a:solidFill>
                <a:latin typeface="Riffic" panose="02000A03030000020004" pitchFamily="2" charset="0"/>
              </a:rPr>
              <a:t>LUNCHBOX</a:t>
            </a:r>
            <a:endParaRPr lang="en-GB" sz="1600" dirty="0">
              <a:solidFill>
                <a:schemeClr val="bg1"/>
              </a:solidFill>
              <a:latin typeface="Riffic" panose="02000A03030000020004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3A38512-4308-AE1F-7368-2860A9DBAEC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4" y="3593700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PASTA &amp; JACKETS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64E4178-EB5E-B470-DDE4-41B076EBF20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3" y="2584933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MEAT</a:t>
            </a:r>
          </a:p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FREE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FFC92DB-9D9E-1CB1-4010-DA10DD967AA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2" y="1576168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MAIN</a:t>
            </a:r>
          </a:p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MEAL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AE2E5DF-37BA-CD44-6348-F47889F2AF9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240656" y="512153"/>
            <a:ext cx="3919269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  <a:latin typeface="Riffic" panose="02000A03030000020004" pitchFamily="2" charset="0"/>
              </a:rPr>
              <a:t>WEEKS: 13/04, 04/05, 01/06, 22/06, 13/07, 31/08, 21,09, 12/10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7E49EA0-8F53-FF11-06D2-2AD2B2E2AF7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1" y="5611222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DESSERTS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AC15990-E77D-292E-B94E-2CD76A86139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599208" y="133599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Roast Chicken served with Roast Potatoes, Carrots, Broccoli, Yorkshire Pudding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and Gravy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4013E3B-7147-1D83-9BA6-18A8C290A9E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046453" y="133599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chemeClr val="bg1"/>
                </a:solidFill>
                <a:latin typeface="Clarendon" charset="0"/>
              </a:rPr>
              <a:t>Homemade Beef </a:t>
            </a:r>
            <a:r>
              <a:rPr lang="en-US" sz="900" dirty="0" err="1">
                <a:solidFill>
                  <a:schemeClr val="bg1"/>
                </a:solidFill>
                <a:latin typeface="Clarendon" charset="0"/>
              </a:rPr>
              <a:t>Lasagne</a:t>
            </a:r>
            <a:r>
              <a:rPr lang="en-US" sz="900" dirty="0">
                <a:solidFill>
                  <a:schemeClr val="bg1"/>
                </a:solidFill>
                <a:latin typeface="Clarendon" charset="0"/>
              </a:rPr>
              <a:t> served with </a:t>
            </a:r>
            <a:r>
              <a:rPr lang="en-US" sz="900" dirty="0" err="1">
                <a:solidFill>
                  <a:schemeClr val="bg1"/>
                </a:solidFill>
                <a:latin typeface="Clarendon" charset="0"/>
              </a:rPr>
              <a:t>Wholemeal</a:t>
            </a:r>
            <a:r>
              <a:rPr lang="en-US" sz="900" dirty="0">
                <a:solidFill>
                  <a:schemeClr val="bg1"/>
                </a:solidFill>
                <a:latin typeface="Clarendon" charset="0"/>
              </a:rPr>
              <a:t> </a:t>
            </a:r>
          </a:p>
          <a:p>
            <a:pPr algn="ctr"/>
            <a:r>
              <a:rPr lang="en-US" sz="900" dirty="0">
                <a:solidFill>
                  <a:schemeClr val="bg1"/>
                </a:solidFill>
                <a:latin typeface="Clarendon" charset="0"/>
              </a:rPr>
              <a:t>Garlic &amp; Herb Bread, Mixed Vegetables </a:t>
            </a:r>
          </a:p>
          <a:p>
            <a:pPr algn="ctr"/>
            <a:r>
              <a:rPr lang="en-US" sz="900" dirty="0">
                <a:solidFill>
                  <a:schemeClr val="bg1"/>
                </a:solidFill>
                <a:latin typeface="Clarendon" charset="0"/>
              </a:rPr>
              <a:t>or Salad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FBE8941E-2FB3-AF11-D38C-F29194CC07A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3698" y="133599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Meat Feast </a:t>
            </a:r>
            <a:r>
              <a:rPr lang="en-US" sz="900" dirty="0" err="1">
                <a:solidFill>
                  <a:srgbClr val="FFFFFF"/>
                </a:solidFill>
                <a:latin typeface="Clarendon" charset="0"/>
              </a:rPr>
              <a:t>Wholemeal</a:t>
            </a:r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Pizza served with  Jacket Potato Wedges, Crunchy Carrot &amp; Cucumber Sticks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D1E784B-C201-7061-9607-2CBF1CBD7A6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940943" y="133599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Baked Sausage Roll served with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Seasoned Cubed Potatoes &amp; Baked Beans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or Fresh Salad 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A697A5E-AB19-02FD-7C69-55535BDD249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599208" y="435408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Choice of Ham, Cheese or Tuna Mayo Baguette Tortilla Chips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Duo of Salad Sticks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4B9C1E1-7B15-547C-BA91-1FD96E45664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046453" y="435408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Choice of Ham, Cheese or Tuna Mayo Baguette Tortilla Chips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Duo of Salad Sticks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CAAF0EA-AC74-6EB0-3F1C-01611A4551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3698" y="435408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Choice of Ham, Cheese or Tuna Mayo Baguette Tortilla Chips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Duo of Salad Sticks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  <a:p>
            <a:pPr algn="ctr"/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F48D7B7-F2C6-283A-AAA3-0CE3AC0F4E4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940943" y="435408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Choice of Ham, Cheese or Tuna Mayo Baguette Tortilla Chips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Duo of Salad Sticks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018D400-44A6-BC8B-E249-3BE4BDDF3464}"/>
              </a:ext>
            </a:extLst>
          </p:cNvPr>
          <p:cNvSpPr txBox="1"/>
          <p:nvPr/>
        </p:nvSpPr>
        <p:spPr>
          <a:xfrm>
            <a:off x="8097334" y="4354084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Choice of Ham, Cheese or Tuna Mayo Baguette Tortilla Chips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Duo of Salad Sticks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49" name="Picture Placeholder 48">
            <a:extLst>
              <a:ext uri="{FF2B5EF4-FFF2-40B4-BE49-F238E27FC236}">
                <a16:creationId xmlns:a16="http://schemas.microsoft.com/office/drawing/2014/main" id="{E5B3A6B3-D60A-C9CC-E9E7-814CDDAA99DF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8880911-C3C2-41C3-F039-E12D86974F5B}"/>
              </a:ext>
            </a:extLst>
          </p:cNvPr>
          <p:cNvSpPr txBox="1"/>
          <p:nvPr/>
        </p:nvSpPr>
        <p:spPr>
          <a:xfrm>
            <a:off x="8151962" y="3342944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18DD5C6-31B4-DF0B-ED5B-47B534522B66}"/>
              </a:ext>
            </a:extLst>
          </p:cNvPr>
          <p:cNvSpPr txBox="1"/>
          <p:nvPr/>
        </p:nvSpPr>
        <p:spPr>
          <a:xfrm>
            <a:off x="6599208" y="33506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3F73678B-C120-B947-6669-47A8C86996D6}"/>
              </a:ext>
            </a:extLst>
          </p:cNvPr>
          <p:cNvSpPr txBox="1"/>
          <p:nvPr/>
        </p:nvSpPr>
        <p:spPr>
          <a:xfrm>
            <a:off x="4908430" y="3342944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endParaRPr lang="en-GB" sz="900" dirty="0">
              <a:solidFill>
                <a:schemeClr val="bg1"/>
              </a:solidFill>
              <a:latin typeface="Clarendon" pitchFamily="50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F9CD3ED2-CAEC-987F-EC6D-63533D99453B}"/>
              </a:ext>
            </a:extLst>
          </p:cNvPr>
          <p:cNvSpPr txBox="1"/>
          <p:nvPr/>
        </p:nvSpPr>
        <p:spPr>
          <a:xfrm>
            <a:off x="3493698" y="33506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69DB0EB-441B-6A55-36AE-51DE27034BFD}"/>
              </a:ext>
            </a:extLst>
          </p:cNvPr>
          <p:cNvSpPr txBox="1"/>
          <p:nvPr/>
        </p:nvSpPr>
        <p:spPr>
          <a:xfrm>
            <a:off x="2162360" y="3342944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8016DAB4-237D-A497-3930-28D5826A483E}"/>
              </a:ext>
            </a:extLst>
          </p:cNvPr>
          <p:cNvSpPr txBox="1"/>
          <p:nvPr/>
        </p:nvSpPr>
        <p:spPr>
          <a:xfrm>
            <a:off x="8151962" y="5357847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Chocolate Iced Sponge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Fruity Jelly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5A7A53BE-F8B8-E526-2D46-6049BA8AEEBF}"/>
              </a:ext>
            </a:extLst>
          </p:cNvPr>
          <p:cNvSpPr txBox="1"/>
          <p:nvPr/>
        </p:nvSpPr>
        <p:spPr>
          <a:xfrm>
            <a:off x="6682602" y="5357848"/>
            <a:ext cx="1414732" cy="76496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Vanilla Ice-Cream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&amp; Fruit Sauce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 Yogurt &amp; Coulis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CEB48A67-94EE-6820-A504-51146B20C9E3}"/>
              </a:ext>
            </a:extLst>
          </p:cNvPr>
          <p:cNvSpPr txBox="1"/>
          <p:nvPr/>
        </p:nvSpPr>
        <p:spPr>
          <a:xfrm>
            <a:off x="5129847" y="5357847"/>
            <a:ext cx="1414732" cy="764966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Syrup &amp; Peach Cake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Fruity Jelly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1824B034-FF63-9385-105D-52AF5D4F4729}"/>
              </a:ext>
            </a:extLst>
          </p:cNvPr>
          <p:cNvSpPr txBox="1"/>
          <p:nvPr/>
        </p:nvSpPr>
        <p:spPr>
          <a:xfrm>
            <a:off x="3577092" y="5357847"/>
            <a:ext cx="1414732" cy="764966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Strawberry Mousse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with Berry Coulis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 Yogurt &amp; Coulis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F1DB26E5-1A9A-D9EB-8C8A-028D68163034}"/>
              </a:ext>
            </a:extLst>
          </p:cNvPr>
          <p:cNvSpPr txBox="1"/>
          <p:nvPr/>
        </p:nvSpPr>
        <p:spPr>
          <a:xfrm>
            <a:off x="2024337" y="5357847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Chocolate Crispy Cake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Fruity Jelly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  <a:p>
            <a:pPr algn="ctr"/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2134E633-6EC0-9EAE-85E3-689FFB31989A}"/>
              </a:ext>
            </a:extLst>
          </p:cNvPr>
          <p:cNvSpPr txBox="1"/>
          <p:nvPr/>
        </p:nvSpPr>
        <p:spPr>
          <a:xfrm>
            <a:off x="8151962" y="234713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Vegan Quorn Sausage served with Chips, Garden Peas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or Baked Beans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&amp; Ketchup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4688AC3E-4F15-2E1C-9BCB-C2E04FAF68FE}"/>
              </a:ext>
            </a:extLst>
          </p:cNvPr>
          <p:cNvSpPr txBox="1"/>
          <p:nvPr/>
        </p:nvSpPr>
        <p:spPr>
          <a:xfrm>
            <a:off x="6599208" y="234713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Cauliflower Cheese served with Roast Potatoes, Carrots, Cabbage, Yorkshire Pudding and Gravy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8FC3275A-98D5-F20A-F7EB-8DE6F170D00B}"/>
              </a:ext>
            </a:extLst>
          </p:cNvPr>
          <p:cNvSpPr txBox="1"/>
          <p:nvPr/>
        </p:nvSpPr>
        <p:spPr>
          <a:xfrm>
            <a:off x="5046453" y="234713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chemeClr val="bg1"/>
                </a:solidFill>
                <a:latin typeface="Clarendon" charset="0"/>
              </a:rPr>
              <a:t>Roasted Vegetable &amp; Lentil </a:t>
            </a:r>
            <a:r>
              <a:rPr lang="en-US" sz="900" dirty="0" err="1">
                <a:solidFill>
                  <a:schemeClr val="bg1"/>
                </a:solidFill>
                <a:latin typeface="Clarendon" charset="0"/>
              </a:rPr>
              <a:t>Lasagne</a:t>
            </a:r>
            <a:r>
              <a:rPr lang="en-US" sz="900" dirty="0">
                <a:solidFill>
                  <a:schemeClr val="bg1"/>
                </a:solidFill>
                <a:latin typeface="Clarendon" charset="0"/>
              </a:rPr>
              <a:t> served with </a:t>
            </a:r>
            <a:r>
              <a:rPr lang="en-US" sz="900" dirty="0" err="1">
                <a:solidFill>
                  <a:schemeClr val="bg1"/>
                </a:solidFill>
                <a:latin typeface="Clarendon" charset="0"/>
              </a:rPr>
              <a:t>Wholemeal</a:t>
            </a:r>
            <a:r>
              <a:rPr lang="en-US" sz="900" dirty="0">
                <a:solidFill>
                  <a:schemeClr val="bg1"/>
                </a:solidFill>
                <a:latin typeface="Clarendon" charset="0"/>
              </a:rPr>
              <a:t> Garlic </a:t>
            </a:r>
          </a:p>
          <a:p>
            <a:pPr algn="ctr"/>
            <a:r>
              <a:rPr lang="en-US" sz="900" dirty="0">
                <a:solidFill>
                  <a:schemeClr val="bg1"/>
                </a:solidFill>
                <a:latin typeface="Clarendon" charset="0"/>
              </a:rPr>
              <a:t>&amp; Herb Bread, </a:t>
            </a:r>
          </a:p>
          <a:p>
            <a:pPr algn="ctr"/>
            <a:r>
              <a:rPr lang="en-US" sz="900" dirty="0">
                <a:solidFill>
                  <a:schemeClr val="bg1"/>
                </a:solidFill>
                <a:latin typeface="Clarendon" charset="0"/>
              </a:rPr>
              <a:t>Mixed Vegetables or Salad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55770A2D-791A-8E9F-2440-E7BA6111F7C0}"/>
              </a:ext>
            </a:extLst>
          </p:cNvPr>
          <p:cNvSpPr txBox="1"/>
          <p:nvPr/>
        </p:nvSpPr>
        <p:spPr>
          <a:xfrm>
            <a:off x="3493698" y="234713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Cheese &amp; Tomato </a:t>
            </a:r>
            <a:r>
              <a:rPr lang="en-US" sz="900" dirty="0" err="1">
                <a:solidFill>
                  <a:srgbClr val="FFFFFF"/>
                </a:solidFill>
                <a:latin typeface="Clarendon" charset="0"/>
              </a:rPr>
              <a:t>Wholemeal</a:t>
            </a:r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Pizza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Wedges,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Crunchy Carrot &amp; Cucumber Sticks </a:t>
            </a: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A8169BAE-5266-2328-52B7-720DF0B73486}"/>
              </a:ext>
            </a:extLst>
          </p:cNvPr>
          <p:cNvSpPr txBox="1"/>
          <p:nvPr/>
        </p:nvSpPr>
        <p:spPr>
          <a:xfrm>
            <a:off x="1940943" y="234713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Vegan Sausage Roll 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Crispy Cubed Potatoes, Peas &amp; Sweetcorn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054E301-8FEF-8C4A-33DF-8D267D808E14}"/>
              </a:ext>
            </a:extLst>
          </p:cNvPr>
          <p:cNvSpPr txBox="1"/>
          <p:nvPr/>
        </p:nvSpPr>
        <p:spPr>
          <a:xfrm>
            <a:off x="8151962" y="33506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Or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Pasta &amp; Tomato Sauce with Salad</a:t>
            </a:r>
          </a:p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3E8AF76C-4592-98D3-2DCC-4FB7E1365720}"/>
              </a:ext>
            </a:extLst>
          </p:cNvPr>
          <p:cNvSpPr txBox="1"/>
          <p:nvPr/>
        </p:nvSpPr>
        <p:spPr>
          <a:xfrm>
            <a:off x="6599208" y="33506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Or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Pasta &amp; Tomato Sauce with Salad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5E0EF43-AF67-526D-595E-02779844A980}"/>
              </a:ext>
            </a:extLst>
          </p:cNvPr>
          <p:cNvSpPr txBox="1"/>
          <p:nvPr/>
        </p:nvSpPr>
        <p:spPr>
          <a:xfrm>
            <a:off x="5046453" y="33506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Or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Pasta &amp; Tomato Sauce with Salad</a:t>
            </a:r>
          </a:p>
          <a:p>
            <a:pPr algn="ctr"/>
            <a:endParaRPr lang="en-GB" sz="900" dirty="0">
              <a:solidFill>
                <a:schemeClr val="bg1"/>
              </a:solidFill>
              <a:latin typeface="Clarendon" pitchFamily="50" charset="0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301FC5EC-AED9-EABA-82C5-8C7F3CBD0295}"/>
              </a:ext>
            </a:extLst>
          </p:cNvPr>
          <p:cNvSpPr txBox="1"/>
          <p:nvPr/>
        </p:nvSpPr>
        <p:spPr>
          <a:xfrm>
            <a:off x="3493698" y="33506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Or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Pasta &amp; Tomato Sauce with Salad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B46A173B-2B86-0AE0-2CE1-BA5D12C22311}"/>
              </a:ext>
            </a:extLst>
          </p:cNvPr>
          <p:cNvSpPr txBox="1"/>
          <p:nvPr/>
        </p:nvSpPr>
        <p:spPr>
          <a:xfrm>
            <a:off x="1940943" y="33506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Or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Pasta &amp; Tomato Sauce with Salad</a:t>
            </a:r>
          </a:p>
        </p:txBody>
      </p:sp>
      <p:pic>
        <p:nvPicPr>
          <p:cNvPr id="34" name="Picture Placeholder 18">
            <a:extLst>
              <a:ext uri="{FF2B5EF4-FFF2-40B4-BE49-F238E27FC236}">
                <a16:creationId xmlns:a16="http://schemas.microsoft.com/office/drawing/2014/main" id="{33DB8854-FEB7-A35E-77C2-E84B202A9B21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l="112" r="112"/>
          <a:stretch/>
        </p:blipFill>
        <p:spPr>
          <a:xfrm>
            <a:off x="7750175" y="165100"/>
            <a:ext cx="490538" cy="490538"/>
          </a:xfrm>
        </p:spPr>
      </p:pic>
    </p:spTree>
    <p:extLst>
      <p:ext uri="{BB962C8B-B14F-4D97-AF65-F5344CB8AC3E}">
        <p14:creationId xmlns:p14="http://schemas.microsoft.com/office/powerpoint/2010/main" val="25212268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8379ADB7-978A-AE86-3838-7C504799FE3D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0A14B950-F4EC-BD7D-3639-FF33BE815AB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7E552A3-0BC3-323A-3A6A-E00531B89D1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151962" y="133599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 fontScale="92500" lnSpcReduction="10000"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Breaded Fish Fillet or Sausages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Chips, Garden Peas or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Baked Beans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&amp; Ketchup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8E0227F-9A17-0FCC-AB5C-64C21E0EC2A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940943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MONDAY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1C680B-7CC4-0EA3-FB0C-38458263E0D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3698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TUESDAY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15D1AE-E7B1-F767-68C4-A98B1702DDF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046453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WEDNESDAY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7389FF8-9FAE-FA2A-9F18-67185C1AEBD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599208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THURSDAY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1818F04-C50F-85DB-F3B1-23C02F07C12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151963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FRIDAY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2F5DB4-3911-70AC-12B7-77259A24047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240656" y="145666"/>
            <a:ext cx="2737449" cy="3693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Riffic" panose="02000A03030000020004" pitchFamily="2" charset="0"/>
              </a:rPr>
              <a:t>WEEK 2 MENU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7A4743-E28F-5993-3176-8A8DCF2EE58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4" y="4602461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US" sz="1600" dirty="0">
                <a:solidFill>
                  <a:schemeClr val="bg1"/>
                </a:solidFill>
                <a:latin typeface="Riffic" panose="02000A03030000020004" pitchFamily="2" charset="0"/>
              </a:rPr>
              <a:t>LUNCHTIME</a:t>
            </a:r>
          </a:p>
          <a:p>
            <a:pPr algn="ctr">
              <a:lnSpc>
                <a:spcPts val="1400"/>
              </a:lnSpc>
            </a:pPr>
            <a:r>
              <a:rPr lang="en-US" sz="1600" dirty="0">
                <a:solidFill>
                  <a:schemeClr val="bg1"/>
                </a:solidFill>
                <a:latin typeface="Riffic" panose="02000A03030000020004" pitchFamily="2" charset="0"/>
              </a:rPr>
              <a:t>LUNCHBOX</a:t>
            </a:r>
            <a:endParaRPr lang="en-GB" sz="1600" dirty="0">
              <a:solidFill>
                <a:schemeClr val="bg1"/>
              </a:solidFill>
              <a:latin typeface="Riffic" panose="02000A03030000020004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3A38512-4308-AE1F-7368-2860A9DBAEC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4" y="3593700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PASTA &amp; JACKETS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64E4178-EB5E-B470-DDE4-41B076EBF20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3" y="2584933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MEAT</a:t>
            </a:r>
          </a:p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FREE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FFC92DB-9D9E-1CB1-4010-DA10DD967AA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2" y="1576168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MAIN</a:t>
            </a:r>
          </a:p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MEAL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AE2E5DF-37BA-CD44-6348-F47889F2AF9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240656" y="512153"/>
            <a:ext cx="3919269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  <a:latin typeface="Riffic" panose="02000A03030000020004" pitchFamily="2" charset="0"/>
              </a:rPr>
              <a:t>WEEKS: 20/04, 11,05, 08/06, 29/06, 20/07, 7/09, 28/09, 19/10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7E49EA0-8F53-FF11-06D2-2AD2B2E2AF7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1" y="5611222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DESSERTS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8D1E784B-C201-7061-9607-2CBF1CBD7A6C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940943" y="133599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AD15C6C-5324-7855-F26A-E51BF2E74EE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151962" y="234713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Vegetable Nuggets served with Chips, Garden Peas or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Baked Beans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&amp; Ketchup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6B3F139-487D-85D9-D9E8-200A9E44C53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940943" y="234713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Traditional Macaroni Cheese served with </a:t>
            </a:r>
            <a:r>
              <a:rPr lang="en-US" sz="900" dirty="0" err="1">
                <a:solidFill>
                  <a:srgbClr val="FFFFFF"/>
                </a:solidFill>
                <a:latin typeface="Clarendon" charset="0"/>
              </a:rPr>
              <a:t>Wholemeal</a:t>
            </a:r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Garlic &amp;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Herb Bread and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Seasonal Vegetables</a:t>
            </a:r>
          </a:p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42591DF-9CF3-5FAA-9462-372E357D144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151962" y="435408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Choice of Ham, Cheese or Tuna Mayo Baguette Tortilla Chips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Duo of Salad Sticks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A697A5E-AB19-02FD-7C69-55535BDD249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599208" y="435408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Choice of Ham, Cheese or Tuna Mayo Baguette Tortilla Chips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Duo of Salad Sticks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4B9C1E1-7B15-547C-BA91-1FD96E45664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046453" y="435408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Choice of Ham, Cheese or Tuna Mayo Baguette Tortilla Chips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Duo of Salad Sticks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CAAF0EA-AC74-6EB0-3F1C-01611A4551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3698" y="435408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Choice of Ham, Cheese or Tuna Mayo Baguette Tortilla Chips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Duo of Salad Sticks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F48D7B7-F2C6-283A-AAA3-0CE3AC0F4E4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940943" y="435408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Choice of Ham, Cheese or Tuna Mayo Baguette Tortilla Chips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Duo of Salad Sticks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42AF78D7-0DD1-65DD-6D2B-E21FBE85D81B}"/>
              </a:ext>
            </a:extLst>
          </p:cNvPr>
          <p:cNvSpPr txBox="1"/>
          <p:nvPr/>
        </p:nvSpPr>
        <p:spPr>
          <a:xfrm>
            <a:off x="8151962" y="5357847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Jaffa Style Sponge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Fruity Jelly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828C9EB-1FA9-BF56-3C2D-970F23A4963D}"/>
              </a:ext>
            </a:extLst>
          </p:cNvPr>
          <p:cNvSpPr txBox="1"/>
          <p:nvPr/>
        </p:nvSpPr>
        <p:spPr>
          <a:xfrm>
            <a:off x="6599208" y="5357561"/>
            <a:ext cx="1414732" cy="73097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Vanilla Crunch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 Yogurt &amp; Coulis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1CA381E-0076-AF55-DDD5-84FC74C24E40}"/>
              </a:ext>
            </a:extLst>
          </p:cNvPr>
          <p:cNvSpPr txBox="1"/>
          <p:nvPr/>
        </p:nvSpPr>
        <p:spPr>
          <a:xfrm>
            <a:off x="5046453" y="5357847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 Flapjack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Fruity Jelly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16C2C1A3-612D-6B4A-80CB-BBBC55F3C6C0}"/>
              </a:ext>
            </a:extLst>
          </p:cNvPr>
          <p:cNvSpPr txBox="1"/>
          <p:nvPr/>
        </p:nvSpPr>
        <p:spPr>
          <a:xfrm>
            <a:off x="3493698" y="5357847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Mixed Berry Muffin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 Yogurt &amp; Coulis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A24D07E4-876C-D9C1-840C-3B90BA20CD6C}"/>
              </a:ext>
            </a:extLst>
          </p:cNvPr>
          <p:cNvSpPr txBox="1"/>
          <p:nvPr/>
        </p:nvSpPr>
        <p:spPr>
          <a:xfrm>
            <a:off x="1940943" y="5357847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Marble Shortbread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Fruity Jelly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  <a:p>
            <a:pPr algn="ctr"/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id="{61E7C334-0D6A-85FF-35D2-1AEF3EABF3DD}"/>
              </a:ext>
            </a:extLst>
          </p:cNvPr>
          <p:cNvSpPr txBox="1"/>
          <p:nvPr/>
        </p:nvSpPr>
        <p:spPr>
          <a:xfrm>
            <a:off x="6599208" y="133599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Pork Sausage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Potatoes, Yorkshire Pudding, Carrots, Broccoli 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and Gravy</a:t>
            </a: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56530E1-3C6F-7BD7-41FE-CE6459E30B9E}"/>
              </a:ext>
            </a:extLst>
          </p:cNvPr>
          <p:cNvSpPr txBox="1"/>
          <p:nvPr/>
        </p:nvSpPr>
        <p:spPr>
          <a:xfrm>
            <a:off x="5046453" y="133599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Meatballs in a Tomato Sauce served with Pasta, Homemade </a:t>
            </a:r>
            <a:r>
              <a:rPr lang="en-US" sz="900" dirty="0" err="1">
                <a:solidFill>
                  <a:srgbClr val="FFFFFF"/>
                </a:solidFill>
                <a:latin typeface="Clarendon" charset="0"/>
              </a:rPr>
              <a:t>Wholemeal</a:t>
            </a:r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Garlic &amp; Herb Bread and Seasonal Vegetables  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1B4DACA1-9881-98F1-8ACD-EF0B16FEB32B}"/>
              </a:ext>
            </a:extLst>
          </p:cNvPr>
          <p:cNvSpPr txBox="1"/>
          <p:nvPr/>
        </p:nvSpPr>
        <p:spPr>
          <a:xfrm>
            <a:off x="8151962" y="33506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Or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Pasta &amp; Tomato Sauce with Salad</a:t>
            </a:r>
          </a:p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A8957226-BCD5-435A-C4C7-06C2EC0EDAAC}"/>
              </a:ext>
            </a:extLst>
          </p:cNvPr>
          <p:cNvSpPr txBox="1"/>
          <p:nvPr/>
        </p:nvSpPr>
        <p:spPr>
          <a:xfrm>
            <a:off x="6599208" y="33506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Or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Pasta &amp; Tomato Sauce with Salad</a:t>
            </a:r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13DDAF9B-929A-C35F-8357-FA7E71596AA4}"/>
              </a:ext>
            </a:extLst>
          </p:cNvPr>
          <p:cNvSpPr txBox="1"/>
          <p:nvPr/>
        </p:nvSpPr>
        <p:spPr>
          <a:xfrm>
            <a:off x="5046453" y="33506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Or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Pasta &amp; Tomato Sauce with Salad</a:t>
            </a:r>
          </a:p>
          <a:p>
            <a:pPr algn="ctr"/>
            <a:endParaRPr lang="en-GB" sz="900" dirty="0">
              <a:solidFill>
                <a:schemeClr val="bg1"/>
              </a:solidFill>
              <a:latin typeface="Clarendon" pitchFamily="50" charset="0"/>
            </a:endParaRPr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2F8999FE-EF95-976F-A22A-8A830C1CA4DF}"/>
              </a:ext>
            </a:extLst>
          </p:cNvPr>
          <p:cNvSpPr txBox="1"/>
          <p:nvPr/>
        </p:nvSpPr>
        <p:spPr>
          <a:xfrm>
            <a:off x="3493698" y="33506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Or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Pasta &amp; Tomato Sauce with Salad</a:t>
            </a:r>
          </a:p>
          <a:p>
            <a:pPr algn="ctr"/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64" name="TextBox 63">
            <a:extLst>
              <a:ext uri="{FF2B5EF4-FFF2-40B4-BE49-F238E27FC236}">
                <a16:creationId xmlns:a16="http://schemas.microsoft.com/office/drawing/2014/main" id="{30D06477-4518-3C18-87D5-5A7552134FE4}"/>
              </a:ext>
            </a:extLst>
          </p:cNvPr>
          <p:cNvSpPr txBox="1"/>
          <p:nvPr/>
        </p:nvSpPr>
        <p:spPr>
          <a:xfrm>
            <a:off x="1940943" y="33506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Or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Pasta &amp; Tomato Sauce with Salad</a:t>
            </a:r>
          </a:p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1E2E39CB-7359-E53E-455A-51451A161EC5}"/>
              </a:ext>
            </a:extLst>
          </p:cNvPr>
          <p:cNvSpPr txBox="1"/>
          <p:nvPr/>
        </p:nvSpPr>
        <p:spPr>
          <a:xfrm>
            <a:off x="6599208" y="234713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Vegan Quorn Sausage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Potatoes, Yorkshire Pudding, Carrots, Broccoli 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and Gravy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AC4CEF8A-3EE0-8003-AE88-56DDC26BA8E7}"/>
              </a:ext>
            </a:extLst>
          </p:cNvPr>
          <p:cNvSpPr txBox="1"/>
          <p:nvPr/>
        </p:nvSpPr>
        <p:spPr>
          <a:xfrm>
            <a:off x="5046453" y="234713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Vegan Meatballs in a Tomato Sauce served with Pasta, Homemade </a:t>
            </a:r>
            <a:r>
              <a:rPr lang="en-US" sz="900" dirty="0" err="1">
                <a:solidFill>
                  <a:srgbClr val="FFFFFF"/>
                </a:solidFill>
                <a:latin typeface="Clarendon" charset="0"/>
              </a:rPr>
              <a:t>Wholemeal</a:t>
            </a:r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Garlic &amp; Herb Bread and Seasonal Vegetables  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76" name="TextBox 75">
            <a:extLst>
              <a:ext uri="{FF2B5EF4-FFF2-40B4-BE49-F238E27FC236}">
                <a16:creationId xmlns:a16="http://schemas.microsoft.com/office/drawing/2014/main" id="{A6006D3D-08C6-4CD6-A12A-9FB400B68A2B}"/>
              </a:ext>
            </a:extLst>
          </p:cNvPr>
          <p:cNvSpPr txBox="1"/>
          <p:nvPr/>
        </p:nvSpPr>
        <p:spPr>
          <a:xfrm>
            <a:off x="1940943" y="1335995"/>
            <a:ext cx="1552755" cy="898247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Chicken Korma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Rice,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Naan Bread finger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&amp; Seasonal Vegetables 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2AF6B12-5B37-3010-CFDB-AA6542169415}"/>
              </a:ext>
            </a:extLst>
          </p:cNvPr>
          <p:cNvSpPr txBox="1"/>
          <p:nvPr/>
        </p:nvSpPr>
        <p:spPr>
          <a:xfrm>
            <a:off x="3493697" y="1167166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BBQ Chicken</a:t>
            </a:r>
          </a:p>
          <a:p>
            <a:pPr algn="ctr"/>
            <a:r>
              <a:rPr lang="en-US" sz="900" dirty="0" err="1">
                <a:solidFill>
                  <a:srgbClr val="FFFFFF"/>
                </a:solidFill>
                <a:latin typeface="Clarendon" charset="0"/>
              </a:rPr>
              <a:t>Wholemeal</a:t>
            </a:r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Pizza Pinwheel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Baked Potato Wedges,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Peas &amp; Sweetcorn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E85E33-4E96-1E86-CA41-40BED4BA902A}"/>
              </a:ext>
            </a:extLst>
          </p:cNvPr>
          <p:cNvSpPr txBox="1"/>
          <p:nvPr/>
        </p:nvSpPr>
        <p:spPr>
          <a:xfrm>
            <a:off x="3493697" y="2333541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Margherita </a:t>
            </a:r>
            <a:r>
              <a:rPr lang="en-US" sz="900" dirty="0" err="1">
                <a:solidFill>
                  <a:srgbClr val="FFFFFF"/>
                </a:solidFill>
                <a:latin typeface="Clarendon" charset="0"/>
              </a:rPr>
              <a:t>Wholemeal</a:t>
            </a:r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Pizza Pinwheel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Baked Potato Wedges,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Peas &amp; Sweetcorn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pic>
        <p:nvPicPr>
          <p:cNvPr id="6" name="Picture Placeholder 18">
            <a:extLst>
              <a:ext uri="{FF2B5EF4-FFF2-40B4-BE49-F238E27FC236}">
                <a16:creationId xmlns:a16="http://schemas.microsoft.com/office/drawing/2014/main" id="{875EF463-2331-D988-5F17-5F3C33BB74FA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l="112" r="112"/>
          <a:stretch/>
        </p:blipFill>
        <p:spPr>
          <a:xfrm>
            <a:off x="7750175" y="165100"/>
            <a:ext cx="490538" cy="490538"/>
          </a:xfrm>
        </p:spPr>
      </p:pic>
    </p:spTree>
    <p:extLst>
      <p:ext uri="{BB962C8B-B14F-4D97-AF65-F5344CB8AC3E}">
        <p14:creationId xmlns:p14="http://schemas.microsoft.com/office/powerpoint/2010/main" val="19077781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97E552A3-0BC3-323A-3A6A-E00531B89D1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151962" y="133599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 fontScale="92500"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Fish Fingers or Sausages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Chips, Garden Peas or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Baked Beans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&amp; Ketchup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8E0227F-9A17-0FCC-AB5C-64C21E0EC2A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940943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MONDAY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D1C680B-7CC4-0EA3-FB0C-38458263E0D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3698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TUESDAY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015D1AE-E7B1-F767-68C4-A98B1702DDF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046453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WEDNESDAY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7389FF8-9FAE-FA2A-9F18-67185C1AEBD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599208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THURSDAY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21818F04-C50F-85DB-F3B1-23C02F07C127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151963" y="1006441"/>
            <a:ext cx="1414732" cy="18466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sz="1200" dirty="0">
                <a:solidFill>
                  <a:schemeClr val="bg1"/>
                </a:solidFill>
                <a:latin typeface="Riffic" panose="02000A03030000020004" pitchFamily="2" charset="0"/>
              </a:rPr>
              <a:t>FRIDAY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42F5DB4-3911-70AC-12B7-77259A24047B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240656" y="145666"/>
            <a:ext cx="2737449" cy="369332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Riffic" panose="02000A03030000020004" pitchFamily="2" charset="0"/>
              </a:rPr>
              <a:t>WEEK 3 MENU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47A4743-E28F-5993-3176-8A8DCF2EE588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4" y="4602461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US" sz="1600" dirty="0">
                <a:solidFill>
                  <a:schemeClr val="bg1"/>
                </a:solidFill>
                <a:latin typeface="Riffic" panose="02000A03030000020004" pitchFamily="2" charset="0"/>
              </a:rPr>
              <a:t>LUNCHTIME</a:t>
            </a:r>
          </a:p>
          <a:p>
            <a:pPr algn="ctr">
              <a:lnSpc>
                <a:spcPts val="1400"/>
              </a:lnSpc>
            </a:pPr>
            <a:r>
              <a:rPr lang="en-US" sz="1600" dirty="0">
                <a:solidFill>
                  <a:schemeClr val="bg1"/>
                </a:solidFill>
                <a:latin typeface="Riffic" panose="02000A03030000020004" pitchFamily="2" charset="0"/>
              </a:rPr>
              <a:t>LUNCHBOX</a:t>
            </a:r>
            <a:endParaRPr lang="en-GB" sz="1600" dirty="0">
              <a:solidFill>
                <a:schemeClr val="bg1"/>
              </a:solidFill>
              <a:latin typeface="Riffic" panose="02000A03030000020004" pitchFamily="2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3A38512-4308-AE1F-7368-2860A9DBAEC5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4" y="3593700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PASTA &amp; JACKETS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64E4178-EB5E-B470-DDE4-41B076EBF20F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3" y="2584933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MEAT</a:t>
            </a:r>
          </a:p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FREE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FFC92DB-9D9E-1CB1-4010-DA10DD967AA9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2" y="1576168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MAIN</a:t>
            </a:r>
          </a:p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MEAL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CAE2E5DF-37BA-CD44-6348-F47889F2AF9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240656" y="512153"/>
            <a:ext cx="3919269" cy="12311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sz="800" dirty="0">
                <a:solidFill>
                  <a:schemeClr val="bg1"/>
                </a:solidFill>
                <a:latin typeface="Riffic" panose="02000A03030000020004" pitchFamily="2" charset="0"/>
              </a:rPr>
              <a:t>WEEKS: 27/04, 18/05, 15/06, 06/07, 14/09, 5/10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7E49EA0-8F53-FF11-06D2-2AD2B2E2AF7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93931" y="5611222"/>
            <a:ext cx="1348595" cy="369204"/>
          </a:xfrm>
          <a:prstGeom prst="rect">
            <a:avLst/>
          </a:prstGeom>
          <a:noFill/>
        </p:spPr>
        <p:txBody>
          <a:bodyPr wrap="square" lIns="0" tIns="0" rIns="0" bIns="0" rtlCol="0" anchor="ctr" anchorCtr="0">
            <a:noAutofit/>
          </a:bodyPr>
          <a:lstStyle/>
          <a:p>
            <a:pPr algn="ctr">
              <a:lnSpc>
                <a:spcPts val="1400"/>
              </a:lnSpc>
            </a:pPr>
            <a:r>
              <a:rPr lang="en-GB" sz="1600" dirty="0">
                <a:solidFill>
                  <a:schemeClr val="bg1"/>
                </a:solidFill>
                <a:latin typeface="Riffic" panose="02000A03030000020004" pitchFamily="2" charset="0"/>
              </a:rPr>
              <a:t>DESSERTS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AD15C6C-5324-7855-F26A-E51BF2E74EE3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151962" y="234713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Vegetable Burger in a Bun served with Fries, Garden Peas or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Baked Beans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 &amp; Ketchup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9A54D84-8C4B-E3B5-50E7-EFF5B10F5700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599208" y="234713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Quorn Fillet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Roast Potatoes, Carrots, Cabbage, Yorkshire Pudding and Gravy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AB97AE5-0CB6-8660-B8D1-BFC724D46A1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046453" y="234713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Vegetable &amp; Lentil Bolognese served with Spaghetti, Garlic &amp; Herb Bread and Seasonal Vegetables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142591DF-9CF3-5FAA-9462-372E357D1442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8151962" y="435408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Choice of Ham, Cheese or Tuna Mayo Baguette Tortilla Chips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Duo of Salad Sticks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5A697A5E-AB19-02FD-7C69-55535BDD249E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6599208" y="435408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Choice of Ham, Cheese or Tuna Mayo Baguette Tortilla Chips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Duo of Salad Sticks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4B9C1E1-7B15-547C-BA91-1FD96E456641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5046453" y="435408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Choice of Ham, Cheese or Tuna Mayo Baguette Tortilla Chips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Duo of Salad Sticks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FCAAF0EA-AC74-6EB0-3F1C-01611A4551B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3493698" y="435408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Choice of Ham, Cheese or Tuna Mayo Baguette Tortilla Chips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Duo of Salad Sticks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0F48D7B7-F2C6-283A-AAA3-0CE3AC0F4E46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940943" y="435408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Choice of Ham, Cheese or Tuna Mayo Baguette Tortilla Chips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Duo of Salad Sticks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  <a:p>
            <a:pPr algn="ctr"/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54" name="Picture Placeholder 53">
            <a:extLst>
              <a:ext uri="{FF2B5EF4-FFF2-40B4-BE49-F238E27FC236}">
                <a16:creationId xmlns:a16="http://schemas.microsoft.com/office/drawing/2014/main" id="{9F03FC6D-6093-7648-C20A-0382BB6ACC2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8394670" y="175636"/>
            <a:ext cx="490537" cy="490537"/>
          </a:xfrm>
        </p:spPr>
        <p:txBody>
          <a:bodyPr/>
          <a:lstStyle/>
          <a:p>
            <a:endParaRPr lang="en-GB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2B4A66D8-C19A-409F-6116-7AF72C7A4475}"/>
              </a:ext>
            </a:extLst>
          </p:cNvPr>
          <p:cNvSpPr txBox="1"/>
          <p:nvPr/>
        </p:nvSpPr>
        <p:spPr>
          <a:xfrm>
            <a:off x="8151962" y="33506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Or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Pasta &amp; Tomato Sauce with Salad</a:t>
            </a:r>
          </a:p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68" name="TextBox 67">
            <a:extLst>
              <a:ext uri="{FF2B5EF4-FFF2-40B4-BE49-F238E27FC236}">
                <a16:creationId xmlns:a16="http://schemas.microsoft.com/office/drawing/2014/main" id="{C22190CF-66BF-9F1F-E074-730A192F8726}"/>
              </a:ext>
            </a:extLst>
          </p:cNvPr>
          <p:cNvSpPr txBox="1"/>
          <p:nvPr/>
        </p:nvSpPr>
        <p:spPr>
          <a:xfrm>
            <a:off x="6599208" y="33506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Or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Pasta &amp; Tomato Sauce with Salad</a:t>
            </a:r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422A8D71-508A-1B24-187A-EC8B992914B2}"/>
              </a:ext>
            </a:extLst>
          </p:cNvPr>
          <p:cNvSpPr txBox="1"/>
          <p:nvPr/>
        </p:nvSpPr>
        <p:spPr>
          <a:xfrm>
            <a:off x="5046453" y="33506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Or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Pasta &amp; Tomato Sauce with Salad</a:t>
            </a:r>
          </a:p>
          <a:p>
            <a:pPr algn="ctr"/>
            <a:endParaRPr lang="en-GB" sz="900" dirty="0">
              <a:solidFill>
                <a:schemeClr val="bg1"/>
              </a:solidFill>
              <a:latin typeface="Clarendon" pitchFamily="50" charset="0"/>
            </a:endParaRP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87E0E641-D3EF-39DF-E777-E6842C5751D0}"/>
              </a:ext>
            </a:extLst>
          </p:cNvPr>
          <p:cNvSpPr txBox="1"/>
          <p:nvPr/>
        </p:nvSpPr>
        <p:spPr>
          <a:xfrm>
            <a:off x="3493698" y="33506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Or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Pasta &amp; Tomato Sauce with Salad</a:t>
            </a:r>
          </a:p>
          <a:p>
            <a:pPr algn="ctr"/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0D37BEB6-0C96-39FD-AB8F-F8584AD14FC7}"/>
              </a:ext>
            </a:extLst>
          </p:cNvPr>
          <p:cNvSpPr txBox="1"/>
          <p:nvPr/>
        </p:nvSpPr>
        <p:spPr>
          <a:xfrm>
            <a:off x="1940943" y="3350610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Jacket Potato with Choice of Toppings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Or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Pasta &amp; Tomato Sauce with Salad</a:t>
            </a:r>
          </a:p>
          <a:p>
            <a:pPr algn="ctr"/>
            <a:endParaRPr lang="en-US" sz="900" dirty="0">
              <a:solidFill>
                <a:srgbClr val="FFFFFF"/>
              </a:solidFill>
              <a:latin typeface="Clarendon" charset="0"/>
            </a:endParaRPr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9933CEE4-A0AF-44FE-BC17-17CCD673354E}"/>
              </a:ext>
            </a:extLst>
          </p:cNvPr>
          <p:cNvSpPr txBox="1"/>
          <p:nvPr/>
        </p:nvSpPr>
        <p:spPr>
          <a:xfrm>
            <a:off x="8151962" y="5357847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Lemon Drizzle Cake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Fruity Jelly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2BB57856-34A8-0EDE-68B2-545ABB151305}"/>
              </a:ext>
            </a:extLst>
          </p:cNvPr>
          <p:cNvSpPr txBox="1"/>
          <p:nvPr/>
        </p:nvSpPr>
        <p:spPr>
          <a:xfrm>
            <a:off x="6599208" y="5357847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Carrot Cake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 Yogurt &amp; Coulis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  <a:p>
            <a:pPr algn="ctr"/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EC0CCB7B-557C-E285-694A-FC9E267331F6}"/>
              </a:ext>
            </a:extLst>
          </p:cNvPr>
          <p:cNvSpPr txBox="1"/>
          <p:nvPr/>
        </p:nvSpPr>
        <p:spPr>
          <a:xfrm>
            <a:off x="5046453" y="5357847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Chocolate Brownie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Fruity Jelly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80" name="TextBox 79">
            <a:extLst>
              <a:ext uri="{FF2B5EF4-FFF2-40B4-BE49-F238E27FC236}">
                <a16:creationId xmlns:a16="http://schemas.microsoft.com/office/drawing/2014/main" id="{053126C4-DC38-39EC-CB4D-7F6CEBC975B4}"/>
              </a:ext>
            </a:extLst>
          </p:cNvPr>
          <p:cNvSpPr txBox="1"/>
          <p:nvPr/>
        </p:nvSpPr>
        <p:spPr>
          <a:xfrm>
            <a:off x="3493698" y="5357847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Sticky Toffee Apple Cake 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 Yogurt &amp; Coulis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  <a:p>
            <a:pPr algn="ctr"/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0BFEED97-8E3E-BEED-2EE5-254019BB54DC}"/>
              </a:ext>
            </a:extLst>
          </p:cNvPr>
          <p:cNvSpPr txBox="1"/>
          <p:nvPr/>
        </p:nvSpPr>
        <p:spPr>
          <a:xfrm>
            <a:off x="1940943" y="5357847"/>
            <a:ext cx="1414732" cy="810040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Choose One of Our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Fabulous Desserts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Sprinkle Cookie &amp; Orange Wedge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Fruity Jelly</a:t>
            </a:r>
          </a:p>
          <a:p>
            <a:pPr algn="ctr"/>
            <a:r>
              <a:rPr lang="en-GB" sz="900" dirty="0">
                <a:solidFill>
                  <a:srgbClr val="FFFFFF"/>
                </a:solidFill>
                <a:latin typeface="Clarendon" charset="0"/>
              </a:rPr>
              <a:t> Fresh Fruit Pot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78F8EEDE-6391-7972-C55F-6580A8CD87C4}"/>
              </a:ext>
            </a:extLst>
          </p:cNvPr>
          <p:cNvSpPr txBox="1"/>
          <p:nvPr/>
        </p:nvSpPr>
        <p:spPr>
          <a:xfrm>
            <a:off x="6599208" y="133599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Roast Pork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served with Roast Potatoes, Carrots, Broccoli, Yorkshire Pudding and Gravy</a:t>
            </a:r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DBA233F4-F9E3-E73E-A073-5F630DDC69CB}"/>
              </a:ext>
            </a:extLst>
          </p:cNvPr>
          <p:cNvSpPr txBox="1"/>
          <p:nvPr/>
        </p:nvSpPr>
        <p:spPr>
          <a:xfrm>
            <a:off x="5046453" y="133599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Autofit/>
          </a:bodyPr>
          <a:lstStyle/>
          <a:p>
            <a:pPr algn="ctr"/>
            <a:r>
              <a:rPr lang="en-US" sz="900" dirty="0">
                <a:solidFill>
                  <a:schemeClr val="bg1"/>
                </a:solidFill>
                <a:latin typeface="Clarendon" charset="0"/>
              </a:rPr>
              <a:t>Beef Bolognese Pasta  served with Garlic </a:t>
            </a:r>
          </a:p>
          <a:p>
            <a:pPr algn="ctr"/>
            <a:r>
              <a:rPr lang="en-US" sz="900" dirty="0">
                <a:solidFill>
                  <a:schemeClr val="bg1"/>
                </a:solidFill>
                <a:latin typeface="Clarendon" charset="0"/>
              </a:rPr>
              <a:t>&amp; Herb Bread and </a:t>
            </a:r>
          </a:p>
          <a:p>
            <a:pPr algn="ctr"/>
            <a:r>
              <a:rPr lang="en-US" sz="900" dirty="0">
                <a:solidFill>
                  <a:schemeClr val="bg1"/>
                </a:solidFill>
                <a:latin typeface="Clarendon" charset="0"/>
              </a:rPr>
              <a:t>Seasonal Vegetables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BFA8E69-30B8-AAC8-0642-D9D8ED5E60B8}"/>
              </a:ext>
            </a:extLst>
          </p:cNvPr>
          <p:cNvSpPr txBox="1"/>
          <p:nvPr/>
        </p:nvSpPr>
        <p:spPr>
          <a:xfrm>
            <a:off x="1910746" y="133599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Crispy Chicken Bites 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Sliced Sauté Potatoes, Peas &amp; Sweetcorn</a:t>
            </a:r>
            <a:endParaRPr lang="en-GB" sz="900" dirty="0">
              <a:solidFill>
                <a:schemeClr val="bg1"/>
              </a:solidFill>
              <a:latin typeface="Clarendon" charset="0"/>
            </a:endParaRPr>
          </a:p>
          <a:p>
            <a:pPr algn="ctr"/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FFF88AA-A8B3-094D-2FBF-E75D57C911F9}"/>
              </a:ext>
            </a:extLst>
          </p:cNvPr>
          <p:cNvSpPr txBox="1"/>
          <p:nvPr/>
        </p:nvSpPr>
        <p:spPr>
          <a:xfrm>
            <a:off x="1910746" y="234713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Crispy Vegetable Bites served with 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Sliced Sauté Potatoes, Peas &amp; Sweetcorn</a:t>
            </a:r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459F509D-D1CC-E7A3-C1FF-5485FE70649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37577E5E-DD32-7E1B-0C3F-AE916898772F}"/>
              </a:ext>
            </a:extLst>
          </p:cNvPr>
          <p:cNvSpPr txBox="1"/>
          <p:nvPr/>
        </p:nvSpPr>
        <p:spPr>
          <a:xfrm>
            <a:off x="3439265" y="133599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u="sng" dirty="0">
                <a:solidFill>
                  <a:srgbClr val="FFFFFF"/>
                </a:solidFill>
                <a:latin typeface="Clarendon" charset="0"/>
              </a:rPr>
              <a:t>Lunchtime Breakfast Brunch</a:t>
            </a: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Pork Sausage, Bacon Hash Browns &amp; Baked Beans</a:t>
            </a:r>
          </a:p>
          <a:p>
            <a:pPr algn="ctr"/>
            <a:endParaRPr lang="en-GB" sz="900" dirty="0">
              <a:solidFill>
                <a:schemeClr val="bg1"/>
              </a:solidFill>
              <a:latin typeface="Clarendon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9662A31-058C-5CA8-2EDD-FE44FA1474CA}"/>
              </a:ext>
            </a:extLst>
          </p:cNvPr>
          <p:cNvSpPr txBox="1"/>
          <p:nvPr/>
        </p:nvSpPr>
        <p:spPr>
          <a:xfrm>
            <a:off x="3439265" y="2347135"/>
            <a:ext cx="1414732" cy="730969"/>
          </a:xfrm>
          <a:prstGeom prst="rect">
            <a:avLst/>
          </a:prstGeom>
          <a:noFill/>
        </p:spPr>
        <p:txBody>
          <a:bodyPr wrap="square" lIns="0" tIns="0" rIns="0" bIns="0" rtlCol="0">
            <a:normAutofit/>
          </a:bodyPr>
          <a:lstStyle/>
          <a:p>
            <a:pPr algn="ctr"/>
            <a:r>
              <a:rPr lang="en-US" sz="900" u="sng" dirty="0">
                <a:solidFill>
                  <a:srgbClr val="FFFFFF"/>
                </a:solidFill>
                <a:latin typeface="Clarendon" charset="0"/>
              </a:rPr>
              <a:t>Lunchtime </a:t>
            </a:r>
            <a:r>
              <a:rPr lang="en-US" sz="900" u="sng">
                <a:solidFill>
                  <a:srgbClr val="FFFFFF"/>
                </a:solidFill>
                <a:latin typeface="Clarendon" charset="0"/>
              </a:rPr>
              <a:t>Breakfast Brunch</a:t>
            </a:r>
            <a:endParaRPr lang="en-US" sz="900" u="sng" dirty="0">
              <a:solidFill>
                <a:srgbClr val="FFFFFF"/>
              </a:solidFill>
              <a:latin typeface="Clarendon" charset="0"/>
            </a:endParaRPr>
          </a:p>
          <a:p>
            <a:pPr algn="ctr"/>
            <a:r>
              <a:rPr lang="en-US" sz="900" dirty="0">
                <a:solidFill>
                  <a:srgbClr val="FFFFFF"/>
                </a:solidFill>
                <a:latin typeface="Clarendon" charset="0"/>
              </a:rPr>
              <a:t>Quorn Sausages, Hash Browns &amp; Baked Beans</a:t>
            </a:r>
          </a:p>
        </p:txBody>
      </p:sp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57F4791B-3CC2-D398-9555-09ADCDC12B80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2"/>
          <a:srcRect l="112" r="112"/>
          <a:stretch/>
        </p:blipFill>
        <p:spPr>
          <a:xfrm>
            <a:off x="7750175" y="165100"/>
            <a:ext cx="490538" cy="490538"/>
          </a:xfrm>
        </p:spPr>
      </p:pic>
    </p:spTree>
    <p:extLst>
      <p:ext uri="{BB962C8B-B14F-4D97-AF65-F5344CB8AC3E}">
        <p14:creationId xmlns:p14="http://schemas.microsoft.com/office/powerpoint/2010/main" val="416014884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62BACC85A334940874E8AFC53D7D30A" ma:contentTypeVersion="17" ma:contentTypeDescription="Create a new document." ma:contentTypeScope="" ma:versionID="1953bbf6f0da88c5fa2feea63e2a3ce7">
  <xsd:schema xmlns:xsd="http://www.w3.org/2001/XMLSchema" xmlns:xs="http://www.w3.org/2001/XMLSchema" xmlns:p="http://schemas.microsoft.com/office/2006/metadata/properties" xmlns:ns2="a0b65cb2-d32f-4c0d-b44a-126cb78e1dc2" xmlns:ns3="5d40af0d-12b1-4d41-86e7-c9f06a49e14a" targetNamespace="http://schemas.microsoft.com/office/2006/metadata/properties" ma:root="true" ma:fieldsID="9d683a404c81df1a4141d12437df2327" ns2:_="" ns3:_="">
    <xsd:import namespace="a0b65cb2-d32f-4c0d-b44a-126cb78e1dc2"/>
    <xsd:import namespace="5d40af0d-12b1-4d41-86e7-c9f06a49e14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  <xsd:element ref="ns3:SharedWithUsers" minOccurs="0"/>
                <xsd:element ref="ns3:SharedWithDetails" minOccurs="0"/>
                <xsd:element ref="ns2:_Flow_SignoffStatu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b65cb2-d32f-4c0d-b44a-126cb78e1dc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lcf76f155ced4ddcb4097134ff3c332f" ma:index="11" nillable="true" ma:taxonomy="true" ma:internalName="lcf76f155ced4ddcb4097134ff3c332f" ma:taxonomyFieldName="MediaServiceImageTags" ma:displayName="Image Tags" ma:readOnly="false" ma:fieldId="{5cf76f15-5ced-4ddc-b409-7134ff3c332f}" ma:taxonomyMulti="true" ma:sspId="0a88302f-f043-42a2-9268-165d43ae66f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4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_Flow_SignoffStatus" ma:index="21" nillable="true" ma:displayName="Sign-off status" ma:internalName="Sign_x002d_off_x0020_status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0af0d-12b1-4d41-86e7-c9f06a49e14a" elementFormDefault="qualified">
    <xsd:import namespace="http://schemas.microsoft.com/office/2006/documentManagement/types"/>
    <xsd:import namespace="http://schemas.microsoft.com/office/infopath/2007/PartnerControls"/>
    <xsd:element name="TaxCatchAll" ma:index="12" nillable="true" ma:displayName="Taxonomy Catch All Column" ma:hidden="true" ma:list="{bc7369a4-ab23-48b9-bbb7-42e620f7b251}" ma:internalName="TaxCatchAll" ma:showField="CatchAllData" ma:web="5d40af0d-12b1-4d41-86e7-c9f06a49e14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9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0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d40af0d-12b1-4d41-86e7-c9f06a49e14a" xsi:nil="true"/>
    <_Flow_SignoffStatus xmlns="a0b65cb2-d32f-4c0d-b44a-126cb78e1dc2" xsi:nil="true"/>
    <lcf76f155ced4ddcb4097134ff3c332f xmlns="a0b65cb2-d32f-4c0d-b44a-126cb78e1dc2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011FBA9-EFCB-418C-976A-07B17A75A47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0b65cb2-d32f-4c0d-b44a-126cb78e1dc2"/>
    <ds:schemaRef ds:uri="5d40af0d-12b1-4d41-86e7-c9f06a49e14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CA0C61BD-7176-4B88-B1B9-AB00F6C25FF9}">
  <ds:schemaRefs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d1f262ee-5395-44b5-896c-a2c8f9a9438f"/>
    <ds:schemaRef ds:uri="http://schemas.openxmlformats.org/package/2006/metadata/core-properties"/>
    <ds:schemaRef ds:uri="http://purl.org/dc/elements/1.1/"/>
    <ds:schemaRef ds:uri="57f148e6-3ece-402d-bcd1-cfe93cddea21"/>
    <ds:schemaRef ds:uri="http://www.w3.org/XML/1998/namespace"/>
    <ds:schemaRef ds:uri="http://purl.org/dc/dcmitype/"/>
    <ds:schemaRef ds:uri="5d40af0d-12b1-4d41-86e7-c9f06a49e14a"/>
    <ds:schemaRef ds:uri="a0b65cb2-d32f-4c0d-b44a-126cb78e1dc2"/>
  </ds:schemaRefs>
</ds:datastoreItem>
</file>

<file path=customXml/itemProps3.xml><?xml version="1.0" encoding="utf-8"?>
<ds:datastoreItem xmlns:ds="http://schemas.openxmlformats.org/officeDocument/2006/customXml" ds:itemID="{E703E697-307E-4B12-960E-F1346299722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5830</TotalTime>
  <Words>1196</Words>
  <Application>Microsoft Office PowerPoint</Application>
  <PresentationFormat>A4 Paper (210x297 mm)</PresentationFormat>
  <Paragraphs>280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Riffic</vt:lpstr>
      <vt:lpstr>Arial</vt:lpstr>
      <vt:lpstr>Clarendon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Terry Hawkins</dc:creator>
  <cp:lastModifiedBy>Dan Graville</cp:lastModifiedBy>
  <cp:revision>27</cp:revision>
  <dcterms:created xsi:type="dcterms:W3CDTF">2023-12-31T20:34:35Z</dcterms:created>
  <dcterms:modified xsi:type="dcterms:W3CDTF">2026-03-12T06:15:11Z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0x010100062BACC85A334940874E8AFC53D7D30A</vt:lpwstr>
  </property>
  <property fmtid="{D5CDD505-2E9C-101B-9397-08002B2CF9AE}" pid="3" name="MediaServiceImageTags">
    <vt:lpwstr/>
  </property>
</Properties>
</file>